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62" r:id="rId4"/>
  </p:sldIdLst>
  <p:sldSz cx="9906000" cy="6858000" type="A4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1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BEBA-118C-4E02-94EB-BBAAC0A744C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0A0C9-EF7F-4B4A-8E27-066ED32378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6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D2A99-D0CB-4CB1-B427-D82001BD112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22375"/>
            <a:ext cx="47656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D219-D7EC-459E-9111-BB97E6944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8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D219-D7EC-459E-9111-BB97E6944DB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6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D219-D7EC-459E-9111-BB97E6944DB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6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9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6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2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6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1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1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9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26D0-5C44-4003-B9C2-25492BD6F38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21F7C-9696-422F-9166-CF58E9AD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7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1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0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8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45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</Words>
  <Application>Microsoft Office PowerPoint</Application>
  <PresentationFormat>Лист A4 (210x297 мм)</PresentationFormat>
  <Paragraphs>2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Абылайхан Карабалин</dc:creator>
  <cp:lastModifiedBy>Келденбай Болат Келденбайулы</cp:lastModifiedBy>
  <cp:revision>11</cp:revision>
  <cp:lastPrinted>2018-05-18T03:16:04Z</cp:lastPrinted>
  <dcterms:created xsi:type="dcterms:W3CDTF">2018-05-11T09:39:18Z</dcterms:created>
  <dcterms:modified xsi:type="dcterms:W3CDTF">2019-03-26T03:25:25Z</dcterms:modified>
</cp:coreProperties>
</file>